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46" d="100"/>
          <a:sy n="46" d="100"/>
        </p:scale>
        <p:origin x="38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7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8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2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6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6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8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1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2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6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3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7394-44B7-48CC-9D07-728A500B75D0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0C0E2-958E-4633-8781-D70F6F38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8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9486" y="1061804"/>
            <a:ext cx="585651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>
                <a:latin typeface="Agency FB" panose="020B0503020202020204" pitchFamily="34" charset="0"/>
              </a:rPr>
              <a:t>1937-1939 – World War II Begins</a:t>
            </a:r>
          </a:p>
          <a:p>
            <a:pPr marL="342900" indent="-342900">
              <a:buAutoNum type="arabicPeriod"/>
            </a:pPr>
            <a:endParaRPr lang="en-US" sz="3200" dirty="0">
              <a:latin typeface="Agency FB" panose="020B0503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3200" dirty="0">
                <a:latin typeface="Agency FB" panose="020B0503020202020204" pitchFamily="34" charset="0"/>
              </a:rPr>
              <a:t>1941 – Japan Attacks Pearl Harbor</a:t>
            </a:r>
          </a:p>
          <a:p>
            <a:pPr marL="342900" indent="-342900">
              <a:buAutoNum type="arabicPeriod"/>
            </a:pPr>
            <a:endParaRPr lang="en-US" sz="3200" dirty="0">
              <a:latin typeface="Agency FB" panose="020B0503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3200" dirty="0">
                <a:latin typeface="Agency FB" panose="020B0503020202020204" pitchFamily="34" charset="0"/>
              </a:rPr>
              <a:t>1942-1945 – Scientists Work on the Manhattan Project</a:t>
            </a:r>
          </a:p>
          <a:p>
            <a:pPr marL="342900" indent="-342900">
              <a:buAutoNum type="arabicPeriod"/>
            </a:pPr>
            <a:endParaRPr lang="en-US" sz="3200" dirty="0">
              <a:latin typeface="Agency FB" panose="020B0503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3200" dirty="0">
                <a:latin typeface="Agency FB" panose="020B0503020202020204" pitchFamily="34" charset="0"/>
              </a:rPr>
              <a:t>1945 – U.S. Drops Two Atomic Bombs on Japan</a:t>
            </a:r>
          </a:p>
          <a:p>
            <a:pPr marL="342900" indent="-342900">
              <a:buAutoNum type="arabicPeriod"/>
            </a:pPr>
            <a:endParaRPr lang="en-US" sz="3200" dirty="0">
              <a:latin typeface="Agency FB" panose="020B0503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3200" dirty="0">
                <a:latin typeface="Agency FB" panose="020B0503020202020204" pitchFamily="34" charset="0"/>
              </a:rPr>
              <a:t>1945 - World War II Ends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69032" y="1061804"/>
            <a:ext cx="611816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latin typeface="Agency FB" panose="020B0503020202020204" pitchFamily="34" charset="0"/>
              </a:rPr>
              <a:t>6. 1949 – Soviet Union Builds an Atomic Bomb</a:t>
            </a:r>
          </a:p>
          <a:p>
            <a:pPr algn="r"/>
            <a:endParaRPr lang="en-US" sz="3200" dirty="0">
              <a:latin typeface="Agency FB" panose="020B0503020202020204" pitchFamily="34" charset="0"/>
            </a:endParaRPr>
          </a:p>
          <a:p>
            <a:pPr algn="r"/>
            <a:r>
              <a:rPr lang="en-US" sz="3200" dirty="0">
                <a:latin typeface="Agency FB" panose="020B0503020202020204" pitchFamily="34" charset="0"/>
              </a:rPr>
              <a:t>7. 1957 – Sputnik was Launched</a:t>
            </a:r>
          </a:p>
          <a:p>
            <a:pPr algn="r"/>
            <a:endParaRPr lang="en-US" sz="3200" dirty="0">
              <a:latin typeface="Agency FB" panose="020B0503020202020204" pitchFamily="34" charset="0"/>
            </a:endParaRPr>
          </a:p>
          <a:p>
            <a:pPr algn="r"/>
            <a:r>
              <a:rPr lang="en-US" sz="3200" dirty="0">
                <a:latin typeface="Agency FB" panose="020B0503020202020204" pitchFamily="34" charset="0"/>
              </a:rPr>
              <a:t>8. 1958 – ARPA is Created for Government Research</a:t>
            </a:r>
          </a:p>
          <a:p>
            <a:pPr algn="r"/>
            <a:endParaRPr lang="en-US" sz="3200" dirty="0">
              <a:latin typeface="Agency FB" panose="020B0503020202020204" pitchFamily="34" charset="0"/>
            </a:endParaRPr>
          </a:p>
          <a:p>
            <a:pPr algn="r"/>
            <a:r>
              <a:rPr lang="en-US" sz="3200" dirty="0">
                <a:latin typeface="Agency FB" panose="020B0503020202020204" pitchFamily="34" charset="0"/>
              </a:rPr>
              <a:t>9. 1958 – NASA is Created for Space Research</a:t>
            </a:r>
          </a:p>
          <a:p>
            <a:pPr algn="r"/>
            <a:endParaRPr lang="en-US" sz="3200" dirty="0">
              <a:latin typeface="Agency FB" panose="020B0503020202020204" pitchFamily="34" charset="0"/>
            </a:endParaRPr>
          </a:p>
          <a:p>
            <a:pPr algn="r"/>
            <a:r>
              <a:rPr lang="en-US" sz="3200" dirty="0">
                <a:latin typeface="Agency FB" panose="020B0503020202020204" pitchFamily="34" charset="0"/>
              </a:rPr>
              <a:t>10. 1981 - </a:t>
            </a:r>
            <a:r>
              <a:rPr lang="en-US" sz="3200" dirty="0" err="1">
                <a:latin typeface="Agency FB" panose="020B0503020202020204" pitchFamily="34" charset="0"/>
              </a:rPr>
              <a:t>Beyonce</a:t>
            </a:r>
            <a:r>
              <a:rPr lang="en-US" sz="3200" dirty="0">
                <a:latin typeface="Agency FB" panose="020B0503020202020204" pitchFamily="34" charset="0"/>
              </a:rPr>
              <a:t> is Born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9486" y="175061"/>
            <a:ext cx="11832771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SEQUENCE OF EVENTS</a:t>
            </a:r>
          </a:p>
        </p:txBody>
      </p:sp>
    </p:spTree>
    <p:extLst>
      <p:ext uri="{BB962C8B-B14F-4D97-AF65-F5344CB8AC3E}">
        <p14:creationId xmlns:p14="http://schemas.microsoft.com/office/powerpoint/2010/main" val="412728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85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Lucas, Jeremy</dc:creator>
  <cp:lastModifiedBy>KeywordSeminole</cp:lastModifiedBy>
  <cp:revision>3</cp:revision>
  <dcterms:created xsi:type="dcterms:W3CDTF">2016-08-17T16:50:25Z</dcterms:created>
  <dcterms:modified xsi:type="dcterms:W3CDTF">2018-10-15T07:19:24Z</dcterms:modified>
</cp:coreProperties>
</file>